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59" r:id="rId4"/>
    <p:sldId id="261" r:id="rId5"/>
    <p:sldId id="268" r:id="rId6"/>
    <p:sldId id="269" r:id="rId7"/>
    <p:sldId id="277" r:id="rId8"/>
    <p:sldId id="270" r:id="rId9"/>
    <p:sldId id="275" r:id="rId10"/>
    <p:sldId id="271" r:id="rId11"/>
    <p:sldId id="272" r:id="rId12"/>
    <p:sldId id="273" r:id="rId13"/>
    <p:sldId id="274" r:id="rId14"/>
    <p:sldId id="276" r:id="rId15"/>
    <p:sldId id="278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8B256-1DE6-4652-B6FF-5646D2B96C42}" v="127" dt="2025-01-28T17:39:02.381"/>
    <p1510:client id="{892DF9CC-03E9-8122-630A-1C4C0DA0085C}" v="1" dt="2025-01-29T02:18:56.34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82" autoAdjust="0"/>
  </p:normalViewPr>
  <p:slideViewPr>
    <p:cSldViewPr showGuides="1">
      <p:cViewPr varScale="1">
        <p:scale>
          <a:sx n="103" d="100"/>
          <a:sy n="103" d="100"/>
        </p:scale>
        <p:origin x="834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LLO, BETH" userId="6859b0d4-2c28-47e6-9748-31e733d1c341" providerId="ADAL" clId="{4FE8B256-1DE6-4652-B6FF-5646D2B96C42}"/>
    <pc:docChg chg="undo custSel addSld delSld modSld modMainMaster">
      <pc:chgData name="GRILLO, BETH" userId="6859b0d4-2c28-47e6-9748-31e733d1c341" providerId="ADAL" clId="{4FE8B256-1DE6-4652-B6FF-5646D2B96C42}" dt="2025-01-28T17:39:02.414" v="4961" actId="27636"/>
      <pc:docMkLst>
        <pc:docMk/>
      </pc:docMkLst>
      <pc:sldChg chg="modSp">
        <pc:chgData name="GRILLO, BETH" userId="6859b0d4-2c28-47e6-9748-31e733d1c341" providerId="ADAL" clId="{4FE8B256-1DE6-4652-B6FF-5646D2B96C42}" dt="2025-01-28T16:31:17.987" v="3803"/>
        <pc:sldMkLst>
          <pc:docMk/>
          <pc:sldMk cId="173668550" sldId="258"/>
        </pc:sldMkLst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173668550" sldId="258"/>
            <ac:spMk id="3" creationId="{00000000-0000-0000-0000-000000000000}"/>
          </ac:spMkLst>
        </pc:spChg>
      </pc:sldChg>
      <pc:sldChg chg="modSp mod modAnim">
        <pc:chgData name="GRILLO, BETH" userId="6859b0d4-2c28-47e6-9748-31e733d1c341" providerId="ADAL" clId="{4FE8B256-1DE6-4652-B6FF-5646D2B96C42}" dt="2025-01-28T17:39:02.414" v="4961" actId="27636"/>
        <pc:sldMkLst>
          <pc:docMk/>
          <pc:sldMk cId="1153074785" sldId="259"/>
        </pc:sldMkLst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GRILLO, BETH" userId="6859b0d4-2c28-47e6-9748-31e733d1c341" providerId="ADAL" clId="{4FE8B256-1DE6-4652-B6FF-5646D2B96C42}" dt="2025-01-28T17:39:02.414" v="4961" actId="27636"/>
          <ac:spMkLst>
            <pc:docMk/>
            <pc:sldMk cId="1153074785" sldId="259"/>
            <ac:spMk id="3" creationId="{00000000-0000-0000-0000-000000000000}"/>
          </ac:spMkLst>
        </pc:spChg>
      </pc:sldChg>
      <pc:sldChg chg="addSp delSp modSp mod">
        <pc:chgData name="GRILLO, BETH" userId="6859b0d4-2c28-47e6-9748-31e733d1c341" providerId="ADAL" clId="{4FE8B256-1DE6-4652-B6FF-5646D2B96C42}" dt="2025-01-28T17:33:12.008" v="4811" actId="20577"/>
        <pc:sldMkLst>
          <pc:docMk/>
          <pc:sldMk cId="840374242" sldId="260"/>
        </pc:sldMkLst>
        <pc:spChg chg="mod">
          <ac:chgData name="GRILLO, BETH" userId="6859b0d4-2c28-47e6-9748-31e733d1c341" providerId="ADAL" clId="{4FE8B256-1DE6-4652-B6FF-5646D2B96C42}" dt="2025-01-28T17:33:12.008" v="4811" actId="20577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GRILLO, BETH" userId="6859b0d4-2c28-47e6-9748-31e733d1c341" providerId="ADAL" clId="{4FE8B256-1DE6-4652-B6FF-5646D2B96C42}" dt="2025-01-28T16:50:53.261" v="4218" actId="20577"/>
          <ac:spMkLst>
            <pc:docMk/>
            <pc:sldMk cId="840374242" sldId="260"/>
            <ac:spMk id="3" creationId="{00000000-0000-0000-0000-000000000000}"/>
          </ac:spMkLst>
        </pc:spChg>
        <pc:spChg chg="add del mod">
          <ac:chgData name="GRILLO, BETH" userId="6859b0d4-2c28-47e6-9748-31e733d1c341" providerId="ADAL" clId="{4FE8B256-1DE6-4652-B6FF-5646D2B96C42}" dt="2025-01-28T16:56:15.398" v="4703" actId="21"/>
          <ac:spMkLst>
            <pc:docMk/>
            <pc:sldMk cId="840374242" sldId="260"/>
            <ac:spMk id="6" creationId="{B72D2CDE-9B54-E962-7929-E635B8F7C0F9}"/>
          </ac:spMkLst>
        </pc:spChg>
        <pc:picChg chg="add del mod">
          <ac:chgData name="GRILLO, BETH" userId="6859b0d4-2c28-47e6-9748-31e733d1c341" providerId="ADAL" clId="{4FE8B256-1DE6-4652-B6FF-5646D2B96C42}" dt="2025-01-28T16:56:15.398" v="4703" actId="21"/>
          <ac:picMkLst>
            <pc:docMk/>
            <pc:sldMk cId="840374242" sldId="260"/>
            <ac:picMk id="5" creationId="{6415E279-5B00-20D5-AC7F-DDB435E9AFB0}"/>
          </ac:picMkLst>
        </pc:picChg>
      </pc:sldChg>
      <pc:sldChg chg="addSp delSp modSp mod">
        <pc:chgData name="GRILLO, BETH" userId="6859b0d4-2c28-47e6-9748-31e733d1c341" providerId="ADAL" clId="{4FE8B256-1DE6-4652-B6FF-5646D2B96C42}" dt="2025-01-28T17:33:05.830" v="4809" actId="20577"/>
        <pc:sldMkLst>
          <pc:docMk/>
          <pc:sldMk cId="310570406" sldId="261"/>
        </pc:sldMkLst>
        <pc:spChg chg="mod">
          <ac:chgData name="GRILLO, BETH" userId="6859b0d4-2c28-47e6-9748-31e733d1c341" providerId="ADAL" clId="{4FE8B256-1DE6-4652-B6FF-5646D2B96C42}" dt="2025-01-28T17:33:05.830" v="4809" actId="20577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GRILLO, BETH" userId="6859b0d4-2c28-47e6-9748-31e733d1c341" providerId="ADAL" clId="{4FE8B256-1DE6-4652-B6FF-5646D2B96C42}" dt="2025-01-28T16:53:41.467" v="4699" actId="20577"/>
          <ac:spMkLst>
            <pc:docMk/>
            <pc:sldMk cId="310570406" sldId="261"/>
            <ac:spMk id="3" creationId="{00000000-0000-0000-0000-000000000000}"/>
          </ac:spMkLst>
        </pc:spChg>
        <pc:picChg chg="add del mod">
          <ac:chgData name="GRILLO, BETH" userId="6859b0d4-2c28-47e6-9748-31e733d1c341" providerId="ADAL" clId="{4FE8B256-1DE6-4652-B6FF-5646D2B96C42}" dt="2025-01-28T16:34:12.026" v="3805" actId="21"/>
          <ac:picMkLst>
            <pc:docMk/>
            <pc:sldMk cId="310570406" sldId="261"/>
            <ac:picMk id="5" creationId="{2F7F81F8-A1A9-972C-A299-08EAB165AD8C}"/>
          </ac:picMkLst>
        </pc:picChg>
      </pc:sldChg>
      <pc:sldChg chg="add del">
        <pc:chgData name="GRILLO, BETH" userId="6859b0d4-2c28-47e6-9748-31e733d1c341" providerId="ADAL" clId="{4FE8B256-1DE6-4652-B6FF-5646D2B96C42}" dt="2025-01-28T15:59:02.936" v="67" actId="47"/>
        <pc:sldMkLst>
          <pc:docMk/>
          <pc:sldMk cId="1917223987" sldId="262"/>
        </pc:sldMkLst>
      </pc:sldChg>
      <pc:sldChg chg="add del">
        <pc:chgData name="GRILLO, BETH" userId="6859b0d4-2c28-47e6-9748-31e733d1c341" providerId="ADAL" clId="{4FE8B256-1DE6-4652-B6FF-5646D2B96C42}" dt="2025-01-28T15:59:02.936" v="67" actId="47"/>
        <pc:sldMkLst>
          <pc:docMk/>
          <pc:sldMk cId="3714522614" sldId="263"/>
        </pc:sldMkLst>
      </pc:sldChg>
      <pc:sldChg chg="add del">
        <pc:chgData name="GRILLO, BETH" userId="6859b0d4-2c28-47e6-9748-31e733d1c341" providerId="ADAL" clId="{4FE8B256-1DE6-4652-B6FF-5646D2B96C42}" dt="2025-01-28T15:59:02.936" v="67" actId="47"/>
        <pc:sldMkLst>
          <pc:docMk/>
          <pc:sldMk cId="4003618854" sldId="264"/>
        </pc:sldMkLst>
      </pc:sldChg>
      <pc:sldChg chg="add del">
        <pc:chgData name="GRILLO, BETH" userId="6859b0d4-2c28-47e6-9748-31e733d1c341" providerId="ADAL" clId="{4FE8B256-1DE6-4652-B6FF-5646D2B96C42}" dt="2025-01-28T15:59:02.936" v="67" actId="47"/>
        <pc:sldMkLst>
          <pc:docMk/>
          <pc:sldMk cId="236976409" sldId="265"/>
        </pc:sldMkLst>
      </pc:sldChg>
      <pc:sldChg chg="add del">
        <pc:chgData name="GRILLO, BETH" userId="6859b0d4-2c28-47e6-9748-31e733d1c341" providerId="ADAL" clId="{4FE8B256-1DE6-4652-B6FF-5646D2B96C42}" dt="2025-01-28T15:59:02.936" v="67" actId="47"/>
        <pc:sldMkLst>
          <pc:docMk/>
          <pc:sldMk cId="3596815891" sldId="266"/>
        </pc:sldMkLst>
      </pc:sldChg>
      <pc:sldChg chg="add del">
        <pc:chgData name="GRILLO, BETH" userId="6859b0d4-2c28-47e6-9748-31e733d1c341" providerId="ADAL" clId="{4FE8B256-1DE6-4652-B6FF-5646D2B96C42}" dt="2025-01-28T15:59:02.936" v="67" actId="47"/>
        <pc:sldMkLst>
          <pc:docMk/>
          <pc:sldMk cId="1484067023" sldId="267"/>
        </pc:sldMkLst>
      </pc:sldChg>
      <pc:sldChg chg="addSp modSp add mod modAnim">
        <pc:chgData name="GRILLO, BETH" userId="6859b0d4-2c28-47e6-9748-31e733d1c341" providerId="ADAL" clId="{4FE8B256-1DE6-4652-B6FF-5646D2B96C42}" dt="2025-01-28T17:32:50.633" v="4805" actId="20577"/>
        <pc:sldMkLst>
          <pc:docMk/>
          <pc:sldMk cId="94662820" sldId="268"/>
        </pc:sldMkLst>
        <pc:spChg chg="mod">
          <ac:chgData name="GRILLO, BETH" userId="6859b0d4-2c28-47e6-9748-31e733d1c341" providerId="ADAL" clId="{4FE8B256-1DE6-4652-B6FF-5646D2B96C42}" dt="2025-01-28T17:32:50.633" v="4805" actId="20577"/>
          <ac:spMkLst>
            <pc:docMk/>
            <pc:sldMk cId="94662820" sldId="268"/>
            <ac:spMk id="2" creationId="{DE9DC08C-8E6E-56A7-6CE6-4EC1CC87B015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94662820" sldId="268"/>
            <ac:spMk id="3" creationId="{B1D67D18-BD5F-6D91-17BD-AE4CB1954453}"/>
          </ac:spMkLst>
        </pc:spChg>
        <pc:picChg chg="add mod">
          <ac:chgData name="GRILLO, BETH" userId="6859b0d4-2c28-47e6-9748-31e733d1c341" providerId="ADAL" clId="{4FE8B256-1DE6-4652-B6FF-5646D2B96C42}" dt="2025-01-28T16:59:13.088" v="4729" actId="1076"/>
          <ac:picMkLst>
            <pc:docMk/>
            <pc:sldMk cId="94662820" sldId="268"/>
            <ac:picMk id="5" creationId="{12065FDE-4887-3203-89DD-BE45EB409621}"/>
          </ac:picMkLst>
        </pc:picChg>
      </pc:sldChg>
      <pc:sldChg chg="addSp modSp add mod modAnim">
        <pc:chgData name="GRILLO, BETH" userId="6859b0d4-2c28-47e6-9748-31e733d1c341" providerId="ADAL" clId="{4FE8B256-1DE6-4652-B6FF-5646D2B96C42}" dt="2025-01-28T16:58:12.152" v="4722" actId="1076"/>
        <pc:sldMkLst>
          <pc:docMk/>
          <pc:sldMk cId="2218590642" sldId="269"/>
        </pc:sldMkLst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2218590642" sldId="269"/>
            <ac:spMk id="2" creationId="{3091FC31-7570-6660-B444-8CA2577DF517}"/>
          </ac:spMkLst>
        </pc:spChg>
        <pc:spChg chg="mod">
          <ac:chgData name="GRILLO, BETH" userId="6859b0d4-2c28-47e6-9748-31e733d1c341" providerId="ADAL" clId="{4FE8B256-1DE6-4652-B6FF-5646D2B96C42}" dt="2025-01-28T16:29:23.185" v="3781" actId="1076"/>
          <ac:spMkLst>
            <pc:docMk/>
            <pc:sldMk cId="2218590642" sldId="269"/>
            <ac:spMk id="3" creationId="{CAF1C4BE-DE8F-B19D-B1F5-0C13FA7FDCC9}"/>
          </ac:spMkLst>
        </pc:spChg>
        <pc:picChg chg="add mod">
          <ac:chgData name="GRILLO, BETH" userId="6859b0d4-2c28-47e6-9748-31e733d1c341" providerId="ADAL" clId="{4FE8B256-1DE6-4652-B6FF-5646D2B96C42}" dt="2025-01-28T16:58:12.152" v="4722" actId="1076"/>
          <ac:picMkLst>
            <pc:docMk/>
            <pc:sldMk cId="2218590642" sldId="269"/>
            <ac:picMk id="5" creationId="{3631B390-E128-C61B-18FD-A13FA09D4CBB}"/>
          </ac:picMkLst>
        </pc:picChg>
      </pc:sldChg>
      <pc:sldChg chg="addSp modSp add mod modAnim">
        <pc:chgData name="GRILLO, BETH" userId="6859b0d4-2c28-47e6-9748-31e733d1c341" providerId="ADAL" clId="{4FE8B256-1DE6-4652-B6FF-5646D2B96C42}" dt="2025-01-28T17:32:33.203" v="4801" actId="20577"/>
        <pc:sldMkLst>
          <pc:docMk/>
          <pc:sldMk cId="1115897969" sldId="270"/>
        </pc:sldMkLst>
        <pc:spChg chg="mod">
          <ac:chgData name="GRILLO, BETH" userId="6859b0d4-2c28-47e6-9748-31e733d1c341" providerId="ADAL" clId="{4FE8B256-1DE6-4652-B6FF-5646D2B96C42}" dt="2025-01-28T17:32:33.203" v="4801" actId="20577"/>
          <ac:spMkLst>
            <pc:docMk/>
            <pc:sldMk cId="1115897969" sldId="270"/>
            <ac:spMk id="2" creationId="{018F4D4B-506B-0518-2E57-83D0209BAB4C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1115897969" sldId="270"/>
            <ac:spMk id="3" creationId="{7253A38C-D7C5-7B9C-6C0D-B842ABE4E156}"/>
          </ac:spMkLst>
        </pc:spChg>
        <pc:picChg chg="add mod">
          <ac:chgData name="GRILLO, BETH" userId="6859b0d4-2c28-47e6-9748-31e733d1c341" providerId="ADAL" clId="{4FE8B256-1DE6-4652-B6FF-5646D2B96C42}" dt="2025-01-28T16:57:23.089" v="4713" actId="1076"/>
          <ac:picMkLst>
            <pc:docMk/>
            <pc:sldMk cId="1115897969" sldId="270"/>
            <ac:picMk id="5" creationId="{DE1F381F-477D-B747-4CAD-6F30A07D7B78}"/>
          </ac:picMkLst>
        </pc:picChg>
        <pc:picChg chg="add mod">
          <ac:chgData name="GRILLO, BETH" userId="6859b0d4-2c28-47e6-9748-31e733d1c341" providerId="ADAL" clId="{4FE8B256-1DE6-4652-B6FF-5646D2B96C42}" dt="2025-01-28T16:57:46.862" v="4718" actId="1076"/>
          <ac:picMkLst>
            <pc:docMk/>
            <pc:sldMk cId="1115897969" sldId="270"/>
            <ac:picMk id="7" creationId="{9A62C6F0-ADC0-8394-1BB2-9B40618FABC3}"/>
          </ac:picMkLst>
        </pc:picChg>
      </pc:sldChg>
      <pc:sldChg chg="modSp add mod modAnim">
        <pc:chgData name="GRILLO, BETH" userId="6859b0d4-2c28-47e6-9748-31e733d1c341" providerId="ADAL" clId="{4FE8B256-1DE6-4652-B6FF-5646D2B96C42}" dt="2025-01-28T17:33:22.319" v="4830" actId="20577"/>
        <pc:sldMkLst>
          <pc:docMk/>
          <pc:sldMk cId="2601441750" sldId="271"/>
        </pc:sldMkLst>
        <pc:spChg chg="mod">
          <ac:chgData name="GRILLO, BETH" userId="6859b0d4-2c28-47e6-9748-31e733d1c341" providerId="ADAL" clId="{4FE8B256-1DE6-4652-B6FF-5646D2B96C42}" dt="2025-01-28T17:33:22.319" v="4830" actId="20577"/>
          <ac:spMkLst>
            <pc:docMk/>
            <pc:sldMk cId="2601441750" sldId="271"/>
            <ac:spMk id="2" creationId="{7214EC9A-23A9-8DA4-22F4-D9723A79BFCA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2601441750" sldId="271"/>
            <ac:spMk id="3" creationId="{AC0E004D-F8E4-8849-C33E-AD833661B362}"/>
          </ac:spMkLst>
        </pc:spChg>
      </pc:sldChg>
      <pc:sldChg chg="addSp delSp modSp add mod">
        <pc:chgData name="GRILLO, BETH" userId="6859b0d4-2c28-47e6-9748-31e733d1c341" providerId="ADAL" clId="{4FE8B256-1DE6-4652-B6FF-5646D2B96C42}" dt="2025-01-28T17:04:28.253" v="4750" actId="207"/>
        <pc:sldMkLst>
          <pc:docMk/>
          <pc:sldMk cId="1050783989" sldId="272"/>
        </pc:sldMkLst>
        <pc:spChg chg="mod">
          <ac:chgData name="GRILLO, BETH" userId="6859b0d4-2c28-47e6-9748-31e733d1c341" providerId="ADAL" clId="{4FE8B256-1DE6-4652-B6FF-5646D2B96C42}" dt="2025-01-28T17:03:21.114" v="4740" actId="1076"/>
          <ac:spMkLst>
            <pc:docMk/>
            <pc:sldMk cId="1050783989" sldId="272"/>
            <ac:spMk id="2" creationId="{EF335F5A-00D5-C69E-9070-CF4E3A9E00CC}"/>
          </ac:spMkLst>
        </pc:spChg>
        <pc:spChg chg="del">
          <ac:chgData name="GRILLO, BETH" userId="6859b0d4-2c28-47e6-9748-31e733d1c341" providerId="ADAL" clId="{4FE8B256-1DE6-4652-B6FF-5646D2B96C42}" dt="2025-01-28T16:26:47.266" v="3662" actId="478"/>
          <ac:spMkLst>
            <pc:docMk/>
            <pc:sldMk cId="1050783989" sldId="272"/>
            <ac:spMk id="3" creationId="{EF9BE3BA-B159-D514-5F35-EA1CA2904DFF}"/>
          </ac:spMkLst>
        </pc:spChg>
        <pc:spChg chg="add del mod">
          <ac:chgData name="GRILLO, BETH" userId="6859b0d4-2c28-47e6-9748-31e733d1c341" providerId="ADAL" clId="{4FE8B256-1DE6-4652-B6FF-5646D2B96C42}" dt="2025-01-28T16:59:37.192" v="4730" actId="931"/>
          <ac:spMkLst>
            <pc:docMk/>
            <pc:sldMk cId="1050783989" sldId="272"/>
            <ac:spMk id="5" creationId="{9F9EB29A-1AAF-9074-E7E0-B0DF7558C238}"/>
          </ac:spMkLst>
        </pc:spChg>
        <pc:graphicFrameChg chg="add mod modGraphic">
          <ac:chgData name="GRILLO, BETH" userId="6859b0d4-2c28-47e6-9748-31e733d1c341" providerId="ADAL" clId="{4FE8B256-1DE6-4652-B6FF-5646D2B96C42}" dt="2025-01-28T17:04:28.253" v="4750" actId="207"/>
          <ac:graphicFrameMkLst>
            <pc:docMk/>
            <pc:sldMk cId="1050783989" sldId="272"/>
            <ac:graphicFrameMk id="8" creationId="{19F89549-EC38-8FA8-62F7-91F5BC0A8C3B}"/>
          </ac:graphicFrameMkLst>
        </pc:graphicFrameChg>
        <pc:picChg chg="add mod">
          <ac:chgData name="GRILLO, BETH" userId="6859b0d4-2c28-47e6-9748-31e733d1c341" providerId="ADAL" clId="{4FE8B256-1DE6-4652-B6FF-5646D2B96C42}" dt="2025-01-28T16:59:46.585" v="4735" actId="1076"/>
          <ac:picMkLst>
            <pc:docMk/>
            <pc:sldMk cId="1050783989" sldId="272"/>
            <ac:picMk id="7" creationId="{49D842A9-CE87-D7EC-293B-3C90713838C9}"/>
          </ac:picMkLst>
        </pc:picChg>
      </pc:sldChg>
      <pc:sldChg chg="addSp modSp add del mod modAnim">
        <pc:chgData name="GRILLO, BETH" userId="6859b0d4-2c28-47e6-9748-31e733d1c341" providerId="ADAL" clId="{4FE8B256-1DE6-4652-B6FF-5646D2B96C42}" dt="2025-01-28T17:33:28.954" v="4832" actId="20577"/>
        <pc:sldMkLst>
          <pc:docMk/>
          <pc:sldMk cId="2124774797" sldId="273"/>
        </pc:sldMkLst>
        <pc:spChg chg="mod">
          <ac:chgData name="GRILLO, BETH" userId="6859b0d4-2c28-47e6-9748-31e733d1c341" providerId="ADAL" clId="{4FE8B256-1DE6-4652-B6FF-5646D2B96C42}" dt="2025-01-28T17:33:28.954" v="4832" actId="20577"/>
          <ac:spMkLst>
            <pc:docMk/>
            <pc:sldMk cId="2124774797" sldId="273"/>
            <ac:spMk id="2" creationId="{06D14A95-331B-A97B-4119-A7E246FCCAE8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2124774797" sldId="273"/>
            <ac:spMk id="3" creationId="{5400EBA7-6FA2-2B69-CA5D-5C4FAA802B2D}"/>
          </ac:spMkLst>
        </pc:spChg>
        <pc:spChg chg="add mod">
          <ac:chgData name="GRILLO, BETH" userId="6859b0d4-2c28-47e6-9748-31e733d1c341" providerId="ADAL" clId="{4FE8B256-1DE6-4652-B6FF-5646D2B96C42}" dt="2025-01-28T16:56:43.306" v="4708" actId="1076"/>
          <ac:spMkLst>
            <pc:docMk/>
            <pc:sldMk cId="2124774797" sldId="273"/>
            <ac:spMk id="6" creationId="{B72D2CDE-9B54-E962-7929-E635B8F7C0F9}"/>
          </ac:spMkLst>
        </pc:spChg>
        <pc:picChg chg="add mod">
          <ac:chgData name="GRILLO, BETH" userId="6859b0d4-2c28-47e6-9748-31e733d1c341" providerId="ADAL" clId="{4FE8B256-1DE6-4652-B6FF-5646D2B96C42}" dt="2025-01-28T16:56:43.306" v="4708" actId="1076"/>
          <ac:picMkLst>
            <pc:docMk/>
            <pc:sldMk cId="2124774797" sldId="273"/>
            <ac:picMk id="5" creationId="{6415E279-5B00-20D5-AC7F-DDB435E9AFB0}"/>
          </ac:picMkLst>
        </pc:picChg>
      </pc:sldChg>
      <pc:sldChg chg="addSp modSp add del mod modAnim">
        <pc:chgData name="GRILLO, BETH" userId="6859b0d4-2c28-47e6-9748-31e733d1c341" providerId="ADAL" clId="{4FE8B256-1DE6-4652-B6FF-5646D2B96C42}" dt="2025-01-28T17:33:35.148" v="4852" actId="20577"/>
        <pc:sldMkLst>
          <pc:docMk/>
          <pc:sldMk cId="4044806674" sldId="274"/>
        </pc:sldMkLst>
        <pc:spChg chg="mod">
          <ac:chgData name="GRILLO, BETH" userId="6859b0d4-2c28-47e6-9748-31e733d1c341" providerId="ADAL" clId="{4FE8B256-1DE6-4652-B6FF-5646D2B96C42}" dt="2025-01-28T17:33:35.148" v="4852" actId="20577"/>
          <ac:spMkLst>
            <pc:docMk/>
            <pc:sldMk cId="4044806674" sldId="274"/>
            <ac:spMk id="2" creationId="{897E9929-A68F-F277-15DF-3947F08E6DB0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4044806674" sldId="274"/>
            <ac:spMk id="3" creationId="{8B3FC928-2AB5-9925-92D2-0C2A1E614191}"/>
          </ac:spMkLst>
        </pc:spChg>
        <pc:picChg chg="add mod">
          <ac:chgData name="GRILLO, BETH" userId="6859b0d4-2c28-47e6-9748-31e733d1c341" providerId="ADAL" clId="{4FE8B256-1DE6-4652-B6FF-5646D2B96C42}" dt="2025-01-28T16:34:32.810" v="3812" actId="1076"/>
          <ac:picMkLst>
            <pc:docMk/>
            <pc:sldMk cId="4044806674" sldId="274"/>
            <ac:picMk id="5" creationId="{2F7F81F8-A1A9-972C-A299-08EAB165AD8C}"/>
          </ac:picMkLst>
        </pc:picChg>
      </pc:sldChg>
      <pc:sldChg chg="modSp add mod modAnim">
        <pc:chgData name="GRILLO, BETH" userId="6859b0d4-2c28-47e6-9748-31e733d1c341" providerId="ADAL" clId="{4FE8B256-1DE6-4652-B6FF-5646D2B96C42}" dt="2025-01-28T16:31:17.987" v="3803"/>
        <pc:sldMkLst>
          <pc:docMk/>
          <pc:sldMk cId="1322795330" sldId="275"/>
        </pc:sldMkLst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1322795330" sldId="275"/>
            <ac:spMk id="2" creationId="{71E0E65E-ADC4-9C00-CC70-763DDFCD5980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1322795330" sldId="275"/>
            <ac:spMk id="3" creationId="{1FC94116-4096-E711-8565-0B2E292569C1}"/>
          </ac:spMkLst>
        </pc:spChg>
      </pc:sldChg>
      <pc:sldChg chg="modSp add mod modAnim">
        <pc:chgData name="GRILLO, BETH" userId="6859b0d4-2c28-47e6-9748-31e733d1c341" providerId="ADAL" clId="{4FE8B256-1DE6-4652-B6FF-5646D2B96C42}" dt="2025-01-28T17:33:42.836" v="4854" actId="20577"/>
        <pc:sldMkLst>
          <pc:docMk/>
          <pc:sldMk cId="3289796756" sldId="276"/>
        </pc:sldMkLst>
        <pc:spChg chg="mod">
          <ac:chgData name="GRILLO, BETH" userId="6859b0d4-2c28-47e6-9748-31e733d1c341" providerId="ADAL" clId="{4FE8B256-1DE6-4652-B6FF-5646D2B96C42}" dt="2025-01-28T17:33:42.836" v="4854" actId="20577"/>
          <ac:spMkLst>
            <pc:docMk/>
            <pc:sldMk cId="3289796756" sldId="276"/>
            <ac:spMk id="2" creationId="{DF776A7A-468C-AC79-04E2-D76E3021C54F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3289796756" sldId="276"/>
            <ac:spMk id="3" creationId="{52A6FD36-4558-3C69-D03E-B5F450A447C6}"/>
          </ac:spMkLst>
        </pc:spChg>
      </pc:sldChg>
      <pc:sldChg chg="modSp add mod modAnim">
        <pc:chgData name="GRILLO, BETH" userId="6859b0d4-2c28-47e6-9748-31e733d1c341" providerId="ADAL" clId="{4FE8B256-1DE6-4652-B6FF-5646D2B96C42}" dt="2025-01-28T16:31:17.987" v="3803"/>
        <pc:sldMkLst>
          <pc:docMk/>
          <pc:sldMk cId="2436993086" sldId="277"/>
        </pc:sldMkLst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2436993086" sldId="277"/>
            <ac:spMk id="2" creationId="{B6B077C8-FB72-8E38-D39E-860DAF0B1629}"/>
          </ac:spMkLst>
        </pc:spChg>
        <pc:spChg chg="mod">
          <ac:chgData name="GRILLO, BETH" userId="6859b0d4-2c28-47e6-9748-31e733d1c341" providerId="ADAL" clId="{4FE8B256-1DE6-4652-B6FF-5646D2B96C42}" dt="2025-01-28T16:31:17.987" v="3803"/>
          <ac:spMkLst>
            <pc:docMk/>
            <pc:sldMk cId="2436993086" sldId="277"/>
            <ac:spMk id="3" creationId="{83DA24EA-D026-107C-5C20-676A1801FDA3}"/>
          </ac:spMkLst>
        </pc:spChg>
      </pc:sldChg>
      <pc:sldChg chg="addSp delSp modSp add mod delAnim modAnim">
        <pc:chgData name="GRILLO, BETH" userId="6859b0d4-2c28-47e6-9748-31e733d1c341" providerId="ADAL" clId="{4FE8B256-1DE6-4652-B6FF-5646D2B96C42}" dt="2025-01-28T17:33:59.706" v="4876" actId="478"/>
        <pc:sldMkLst>
          <pc:docMk/>
          <pc:sldMk cId="3454107696" sldId="278"/>
        </pc:sldMkLst>
        <pc:spChg chg="mod">
          <ac:chgData name="GRILLO, BETH" userId="6859b0d4-2c28-47e6-9748-31e733d1c341" providerId="ADAL" clId="{4FE8B256-1DE6-4652-B6FF-5646D2B96C42}" dt="2025-01-28T17:33:57.449" v="4875" actId="20577"/>
          <ac:spMkLst>
            <pc:docMk/>
            <pc:sldMk cId="3454107696" sldId="278"/>
            <ac:spMk id="2" creationId="{1A8E37F6-D52B-4C85-6C5F-AD4F42F408C0}"/>
          </ac:spMkLst>
        </pc:spChg>
        <pc:spChg chg="del mod">
          <ac:chgData name="GRILLO, BETH" userId="6859b0d4-2c28-47e6-9748-31e733d1c341" providerId="ADAL" clId="{4FE8B256-1DE6-4652-B6FF-5646D2B96C42}" dt="2025-01-28T17:33:59.706" v="4876" actId="478"/>
          <ac:spMkLst>
            <pc:docMk/>
            <pc:sldMk cId="3454107696" sldId="278"/>
            <ac:spMk id="3" creationId="{B3245A4C-3367-3B22-5873-BA55667C3156}"/>
          </ac:spMkLst>
        </pc:spChg>
        <pc:spChg chg="add mod">
          <ac:chgData name="GRILLO, BETH" userId="6859b0d4-2c28-47e6-9748-31e733d1c341" providerId="ADAL" clId="{4FE8B256-1DE6-4652-B6FF-5646D2B96C42}" dt="2025-01-28T17:33:59.706" v="4876" actId="478"/>
          <ac:spMkLst>
            <pc:docMk/>
            <pc:sldMk cId="3454107696" sldId="278"/>
            <ac:spMk id="5" creationId="{AD465683-7F8B-6CE8-4AD8-CEFB0398CB0E}"/>
          </ac:spMkLst>
        </pc:spChg>
      </pc:sldChg>
      <pc:sldMasterChg chg="modTransition modSldLayout">
        <pc:chgData name="GRILLO, BETH" userId="6859b0d4-2c28-47e6-9748-31e733d1c341" providerId="ADAL" clId="{4FE8B256-1DE6-4652-B6FF-5646D2B96C42}" dt="2025-01-28T16:31:17.987" v="3803"/>
        <pc:sldMasterMkLst>
          <pc:docMk/>
          <pc:sldMasterMk cId="431828349" sldId="2147483716"/>
        </pc:sldMasterMkLst>
        <pc:sldLayoutChg chg="addSp 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3362572774" sldId="2147483717"/>
          </pc:sldLayoutMkLst>
          <pc:grpChg chg="add">
            <ac:chgData name="GRILLO, BETH" userId="6859b0d4-2c28-47e6-9748-31e733d1c341" providerId="ADAL" clId="{4FE8B256-1DE6-4652-B6FF-5646D2B96C42}" dt="2025-01-28T16:31:11.356" v="3795"/>
            <ac:grpSpMkLst>
              <pc:docMk/>
              <pc:sldMasterMk cId="431828349" sldId="2147483716"/>
              <pc:sldLayoutMk cId="3362572774" sldId="2147483717"/>
              <ac:grpSpMk id="7" creationId="{A24E6A9D-0022-9B27-E8DB-B84D19636EBF}"/>
            </ac:grpSpMkLst>
          </pc:grpChg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379308850" sldId="2147483718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3899856464" sldId="2147483719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3327524585" sldId="2147483720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1150089394" sldId="2147483721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955843569" sldId="2147483722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3124225708" sldId="2147483723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1361057538" sldId="2147483724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915858728" sldId="2147483725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1110820424" sldId="2147483732"/>
          </pc:sldLayoutMkLst>
        </pc:sldLayoutChg>
        <pc:sldLayoutChg chg="modTransition">
          <pc:chgData name="GRILLO, BETH" userId="6859b0d4-2c28-47e6-9748-31e733d1c341" providerId="ADAL" clId="{4FE8B256-1DE6-4652-B6FF-5646D2B96C42}" dt="2025-01-28T16:31:17.987" v="3803"/>
          <pc:sldLayoutMkLst>
            <pc:docMk/>
            <pc:sldMasterMk cId="431828349" sldId="2147483716"/>
            <pc:sldLayoutMk cId="1024424497" sldId="2147483733"/>
          </pc:sldLayoutMkLst>
        </pc:sldLayoutChg>
      </pc:sldMasterChg>
    </pc:docChg>
  </pc:docChgLst>
  <pc:docChgLst>
    <pc:chgData name="Guest User" userId="S::urn:spo:anon#1d181c15da69fcb0c64225bde4772b515f57813df4a130a57818b9c79025b039::" providerId="AD" clId="Web-{892DF9CC-03E9-8122-630A-1C4C0DA0085C}"/>
    <pc:docChg chg="sldOrd">
      <pc:chgData name="Guest User" userId="S::urn:spo:anon#1d181c15da69fcb0c64225bde4772b515f57813df4a130a57818b9c79025b039::" providerId="AD" clId="Web-{892DF9CC-03E9-8122-630A-1C4C0DA0085C}" dt="2025-01-29T02:18:56.343" v="0"/>
      <pc:docMkLst>
        <pc:docMk/>
      </pc:docMkLst>
      <pc:sldChg chg="ord">
        <pc:chgData name="Guest User" userId="S::urn:spo:anon#1d181c15da69fcb0c64225bde4772b515f57813df4a130a57818b9c79025b039::" providerId="AD" clId="Web-{892DF9CC-03E9-8122-630A-1C4C0DA0085C}" dt="2025-01-29T02:18:56.343" v="0"/>
        <pc:sldMkLst>
          <pc:docMk/>
          <pc:sldMk cId="1153074785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1/28/2025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1/28/2025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akelyfinancial.com/news-insights/establishing-a-budge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Northport_(Michigan)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a.com/blog/associates-degree-vs-bachelors-in-nurs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.pinterest.com/pin/what-are-your-salary-requirements-heres-how-to-answer-this-resume-writer-for-you--55556130401846219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annewhannah.pages.dev/qbzjrv-spring-break-2024-fayetteville-ar-tshbl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adeedastudio.com/event/winter-camp-full-day-930-am-130-pm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 Exploration: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Beth Grillo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B8804-EB95-E207-E87C-3D3BE6F9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EC9A-23A9-8DA4-22F4-D9723A79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Lifestyle that Teaching will Allow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004D-F8E4-8849-C33E-AD833661B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Teachers don’t make a ton of money, but they do get raises every year.</a:t>
            </a:r>
          </a:p>
          <a:p>
            <a:r>
              <a:rPr lang="en-US" sz="2800" dirty="0"/>
              <a:t>There are a lot of breaks for teachers throughout the year.</a:t>
            </a:r>
          </a:p>
          <a:p>
            <a:r>
              <a:rPr lang="en-US" sz="2800" dirty="0"/>
              <a:t>Teaching would be a good profession for someone with a family because they follow the school calendar.</a:t>
            </a:r>
          </a:p>
          <a:p>
            <a:r>
              <a:rPr lang="en-US" sz="2800" dirty="0"/>
              <a:t>Many companies and stores offer teacher discounts.</a:t>
            </a:r>
          </a:p>
        </p:txBody>
      </p:sp>
    </p:spTree>
    <p:extLst>
      <p:ext uri="{BB962C8B-B14F-4D97-AF65-F5344CB8AC3E}">
        <p14:creationId xmlns:p14="http://schemas.microsoft.com/office/powerpoint/2010/main" val="26014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D76BB-5AC1-3013-7F67-544C0AC5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5F5A-00D5-C69E-9070-CF4E3A9E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-622300"/>
            <a:ext cx="10157354" cy="1397000"/>
          </a:xfrm>
        </p:spPr>
        <p:txBody>
          <a:bodyPr>
            <a:noAutofit/>
          </a:bodyPr>
          <a:lstStyle/>
          <a:p>
            <a:pPr marL="30555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Budget overview</a:t>
            </a:r>
          </a:p>
        </p:txBody>
      </p:sp>
      <p:pic>
        <p:nvPicPr>
          <p:cNvPr id="7" name="Content Placeholder 6" descr="A hand writing on a piece of paper next to a calculator&#10;&#10;Description automatically generated">
            <a:extLst>
              <a:ext uri="{FF2B5EF4-FFF2-40B4-BE49-F238E27FC236}">
                <a16:creationId xmlns:a16="http://schemas.microsoft.com/office/drawing/2014/main" id="{49D842A9-CE87-D7EC-293B-3C9071383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80612" y="76200"/>
            <a:ext cx="1582442" cy="1397000"/>
          </a:xfr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F89549-EC38-8FA8-62F7-91F5BC0A8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97415"/>
              </p:ext>
            </p:extLst>
          </p:nvPr>
        </p:nvGraphicFramePr>
        <p:xfrm>
          <a:off x="3667388" y="838201"/>
          <a:ext cx="4408223" cy="594360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407182">
                  <a:extLst>
                    <a:ext uri="{9D8B030D-6E8A-4147-A177-3AD203B41FA5}">
                      <a16:colId xmlns:a16="http://schemas.microsoft.com/office/drawing/2014/main" val="871283638"/>
                    </a:ext>
                  </a:extLst>
                </a:gridCol>
                <a:gridCol w="2001041">
                  <a:extLst>
                    <a:ext uri="{9D8B030D-6E8A-4147-A177-3AD203B41FA5}">
                      <a16:colId xmlns:a16="http://schemas.microsoft.com/office/drawing/2014/main" val="2860735068"/>
                    </a:ext>
                  </a:extLst>
                </a:gridCol>
              </a:tblGrid>
              <a:tr h="2231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Income </a:t>
                      </a:r>
                      <a:r>
                        <a:rPr lang="en-US" sz="700" u="none" strike="noStrike" dirty="0">
                          <a:effectLst/>
                        </a:rPr>
                        <a:t>(money you make)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9679"/>
                  </a:ext>
                </a:extLst>
              </a:tr>
              <a:tr h="223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Gross Income </a:t>
                      </a:r>
                      <a:r>
                        <a:rPr lang="en-US" sz="700" u="none" strike="noStrike">
                          <a:effectLst/>
                        </a:rPr>
                        <a:t>(Salary)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$46,990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22422"/>
                  </a:ext>
                </a:extLst>
              </a:tr>
              <a:tr h="342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Monthly Gross </a:t>
                      </a:r>
                      <a:r>
                        <a:rPr lang="en-US" sz="700" u="none" strike="noStrike" dirty="0">
                          <a:effectLst/>
                        </a:rPr>
                        <a:t>(divide by 12)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$3,916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75989"/>
                  </a:ext>
                </a:extLst>
              </a:tr>
              <a:tr h="23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Taxes </a:t>
                      </a:r>
                      <a:r>
                        <a:rPr lang="en-US" sz="700" u="none" strike="noStrike">
                          <a:effectLst/>
                        </a:rPr>
                        <a:t>(-25%)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$979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107590"/>
                  </a:ext>
                </a:extLst>
              </a:tr>
              <a:tr h="416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Net Monthly Income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$2,937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66777"/>
                  </a:ext>
                </a:extLst>
              </a:tr>
              <a:tr h="223186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319724"/>
                  </a:ext>
                </a:extLst>
              </a:tr>
              <a:tr h="2231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Expenses </a:t>
                      </a:r>
                      <a:r>
                        <a:rPr lang="en-US" sz="700" u="none" strike="noStrike">
                          <a:effectLst/>
                        </a:rPr>
                        <a:t>(per month)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54033"/>
                  </a:ext>
                </a:extLst>
              </a:tr>
              <a:tr h="223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Rent / Mortgage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$1,425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200839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Car Payment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(add $150 for insurance)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$150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14946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Monthly Bus/Train Pass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(About $100)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996243"/>
                  </a:ext>
                </a:extLst>
              </a:tr>
              <a:tr h="223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Savings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$100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147710"/>
                  </a:ext>
                </a:extLst>
              </a:tr>
              <a:tr h="546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Daycare/Child Activities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($100 per child)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346129"/>
                  </a:ext>
                </a:extLst>
              </a:tr>
              <a:tr h="223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Food - Groceries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</a:rPr>
                        <a:t>$150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917546"/>
                  </a:ext>
                </a:extLst>
              </a:tr>
              <a:tr h="223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Food - Restaurants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$150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822478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Utilities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(gas, water, electrical)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$300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052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Cable / Streaming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(Xfinity, Disney, Netflix, etc)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$100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077755"/>
                  </a:ext>
                </a:extLst>
              </a:tr>
              <a:tr h="223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Cell - phone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$100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265348"/>
                  </a:ext>
                </a:extLst>
              </a:tr>
              <a:tr h="23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Miscellaneous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$200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959902"/>
                  </a:ext>
                </a:extLst>
              </a:tr>
              <a:tr h="23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Expenses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$2,675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2984"/>
                  </a:ext>
                </a:extLst>
              </a:tr>
              <a:tr h="23016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743804"/>
                  </a:ext>
                </a:extLst>
              </a:tr>
              <a:tr h="23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Income - Expenses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$262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09" marR="5709" marT="5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41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CA356-85F0-4EE5-996A-14D2E96E9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4A95-331B-A97B-4119-A7E246FC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0555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Where I’d like to be a Teacher and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0EBA7-6FA2-2B69-CA5D-5C4FAA802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would like to stay in Michigan and be a teacher.</a:t>
            </a:r>
          </a:p>
          <a:p>
            <a:pPr lvl="1"/>
            <a:r>
              <a:rPr lang="en-US" sz="2800" dirty="0"/>
              <a:t>My family is here, and I want to live near them.</a:t>
            </a:r>
          </a:p>
          <a:p>
            <a:pPr lvl="1"/>
            <a:r>
              <a:rPr lang="en-US" sz="2800" dirty="0"/>
              <a:t>I ski, so I would like to live somewhere that experiences winter.</a:t>
            </a:r>
          </a:p>
          <a:p>
            <a:pPr lvl="1"/>
            <a:r>
              <a:rPr lang="en-US" sz="2800" dirty="0"/>
              <a:t>I want to live near water, and Michigan is surrounded by water.</a:t>
            </a:r>
          </a:p>
          <a:p>
            <a:pPr lvl="1"/>
            <a:r>
              <a:rPr lang="en-US" sz="2800" dirty="0"/>
              <a:t>Cost of living in Michigan is relatively low.</a:t>
            </a:r>
          </a:p>
          <a:p>
            <a:pPr lvl="1"/>
            <a:endParaRPr lang="en-US" sz="2800" dirty="0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6415E279-5B00-20D5-AC7F-DDB435E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5642" y="4953000"/>
            <a:ext cx="1555209" cy="175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D2CDE-9B54-E962-7929-E635B8F7C0F9}"/>
              </a:ext>
            </a:extLst>
          </p:cNvPr>
          <p:cNvSpPr txBox="1"/>
          <p:nvPr/>
        </p:nvSpPr>
        <p:spPr>
          <a:xfrm>
            <a:off x="9725643" y="10534649"/>
            <a:ext cx="144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nl.wikipedia.org/wiki/Northport_(Michigan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247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8D53E-3174-2709-B524-18D34AA63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9929-A68F-F277-15DF-3947F08E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0555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5 Year Plan to become a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C928-2AB5-9925-92D2-0C2A1E614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grade: Continue to focus on grades and start building my GPA. This will allow me to choose the best college for education that I can attend instead of having to attend any college that will accept me. Do well on PSAT 9 to get practice. Don’t get in trouble because that can be reported to colleges.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grade: Enroll in child development classes at my high school so that I can better understand how students learn and development. Do well on PSAT 10 to get practice. Don’t get in trouble!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grade: Enroll in Future Educators I and Future Educators Internship; Do well on SAT, which schools will see on my college applications. Visit college campuses and specifically colleges of education. Don’t get in trouble!</a:t>
            </a:r>
          </a:p>
        </p:txBody>
      </p:sp>
      <p:pic>
        <p:nvPicPr>
          <p:cNvPr id="5" name="Picture 4" descr="Woman reading to toddlers">
            <a:extLst>
              <a:ext uri="{FF2B5EF4-FFF2-40B4-BE49-F238E27FC236}">
                <a16:creationId xmlns:a16="http://schemas.microsoft.com/office/drawing/2014/main" id="{2F7F81F8-A1A9-972C-A299-08EAB165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167640"/>
            <a:ext cx="19812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5FD3-E852-628B-A120-4F6A8DE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6A7A-468C-AC79-04E2-D76E3021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0555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5 Year Plan to become a Teacher </a:t>
            </a:r>
            <a:r>
              <a:rPr lang="en-US" sz="32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(continued)</a:t>
            </a:r>
            <a:endParaRPr lang="en-US" sz="4000" kern="100" dirty="0">
              <a:effectLst/>
              <a:latin typeface="Sofia Pro" panose="020B0000000000000000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FD36-4558-3C69-D03E-B5F450A44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12</a:t>
            </a:r>
            <a:r>
              <a:rPr lang="en-US" sz="2800" baseline="30000" dirty="0"/>
              <a:t>th</a:t>
            </a:r>
            <a:r>
              <a:rPr lang="en-US" sz="2800" dirty="0"/>
              <a:t> grade: Continue in Future Educators II and Future Educators Internship. Apply to colleges that have strong and reputable education programs. Investigate financial aid and scholarships. Don’t get in trouble!</a:t>
            </a:r>
          </a:p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year of college: Meet with college guidance counselor to ensure that I am enrolled in the appropriate classes in my first year. Look for extra-curricular opportunities to learn about education and children. Find out when I can apply to the college of education (if I haven’t already)</a:t>
            </a:r>
          </a:p>
        </p:txBody>
      </p:sp>
    </p:spTree>
    <p:extLst>
      <p:ext uri="{BB962C8B-B14F-4D97-AF65-F5344CB8AC3E}">
        <p14:creationId xmlns:p14="http://schemas.microsoft.com/office/powerpoint/2010/main" val="32897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07958-D295-3A7A-8D04-1D083F643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37F6-D52B-4C85-6C5F-AD4F42F4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0555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465683-7F8B-6CE8-4AD8-CEFB0398C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0555">
              <a:lnSpc>
                <a:spcPct val="115000"/>
              </a:lnSpc>
              <a:spcBef>
                <a:spcPts val="0"/>
              </a:spcBef>
            </a:pPr>
            <a:r>
              <a:rPr lang="en-US" sz="44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Why I chose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 to help young people discover their potential and become independent.</a:t>
            </a:r>
          </a:p>
          <a:p>
            <a:r>
              <a:rPr lang="en-US" dirty="0"/>
              <a:t>Teachers can help students learn how to make the world a better place.</a:t>
            </a:r>
          </a:p>
          <a:p>
            <a:r>
              <a:rPr lang="en-US" dirty="0"/>
              <a:t>Teachers have the most direct way to impact the greatest number of students on a daily basis.</a:t>
            </a:r>
          </a:p>
          <a:p>
            <a:r>
              <a:rPr lang="en-US" dirty="0"/>
              <a:t>I’d like to teach English since my students will need strong communication skills for every job they choose and every relationship they have.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Agenda/Topics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16305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Why I chose teaching</a:t>
            </a:r>
          </a:p>
          <a:p>
            <a:pPr marL="316305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Overview of career, including: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does a teacher do day-to-day?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Education or certification needed to </a:t>
            </a:r>
            <a:r>
              <a:rPr lang="en-US" sz="2200" kern="100" dirty="0"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be a teacher</a:t>
            </a:r>
            <a:endParaRPr lang="en-US" sz="2200" kern="100" dirty="0">
              <a:effectLst/>
              <a:latin typeface="Sofia Pro" panose="020B0000000000000000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Starting salary and opportunities for increasing salary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A teacher’s schedule (i.e. 9-5, hourly, weekends, nights, etc.)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Lifestyle that teaching will allow (i.e. family-friendly, not much time for social life, continuing education needed, etc.)</a:t>
            </a:r>
          </a:p>
          <a:p>
            <a:pPr marL="316305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Budget overview</a:t>
            </a:r>
          </a:p>
          <a:p>
            <a:pPr marL="316305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Where I’d like to be a teacher and why</a:t>
            </a:r>
          </a:p>
          <a:p>
            <a:pPr marL="316305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kern="100" dirty="0">
                <a:effectLst/>
                <a:latin typeface="Sofia Pro" panose="020B0000000000000000" pitchFamily="34" charset="0"/>
                <a:ea typeface="Aptos" panose="020B0004020202020204" pitchFamily="34" charset="0"/>
                <a:cs typeface="Arial" panose="020B0604020202020204" pitchFamily="34" charset="0"/>
              </a:rPr>
              <a:t>Basic 5-year plan for becoming a teacher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44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What does a Teacher do Day-to-day?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Develops and teaches lesson plans in a certain content area (math, English, AVID, Spanish,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Interacts with students and provides support to them if they don’t understand or have a question</a:t>
            </a:r>
          </a:p>
          <a:p>
            <a:r>
              <a:rPr lang="en-US" dirty="0"/>
              <a:t>Provides a strong role model in the building for students</a:t>
            </a:r>
          </a:p>
          <a:p>
            <a:r>
              <a:rPr lang="en-US" dirty="0"/>
              <a:t>Interacts with other teachers and staff members to provide a professional place of work</a:t>
            </a:r>
          </a:p>
          <a:p>
            <a:r>
              <a:rPr lang="en-US" dirty="0"/>
              <a:t>Finds ways to improve the school experience for all</a:t>
            </a:r>
          </a:p>
          <a:p>
            <a:r>
              <a:rPr lang="en-US" dirty="0"/>
              <a:t>Talks to parents about their children’s progress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427C4-4B1A-774F-9ED3-86587010B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C08C-8E6E-56A7-6CE6-4EC1CC87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Education or Certification needed to be a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7D18-BD5F-6D91-17BD-AE4CB1954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Bachelor’s degree in English; minor in something</a:t>
            </a:r>
          </a:p>
          <a:p>
            <a:r>
              <a:rPr lang="en-US" sz="3200" dirty="0"/>
              <a:t>Teaching certificate in my state</a:t>
            </a:r>
          </a:p>
          <a:p>
            <a:pPr lvl="1"/>
            <a:r>
              <a:rPr lang="en-US" sz="2800" dirty="0"/>
              <a:t>Pass basic certification test for English and/or my minor</a:t>
            </a:r>
          </a:p>
          <a:p>
            <a:pPr lvl="1"/>
            <a:r>
              <a:rPr lang="en-US" sz="2800" dirty="0"/>
              <a:t>This will allow me to be a teacher legally anywhere in the state</a:t>
            </a:r>
          </a:p>
        </p:txBody>
      </p:sp>
      <p:pic>
        <p:nvPicPr>
          <p:cNvPr id="5" name="Picture 4" descr="A person holding a graduation cap&#10;&#10;Description automatically generated">
            <a:extLst>
              <a:ext uri="{FF2B5EF4-FFF2-40B4-BE49-F238E27FC236}">
                <a16:creationId xmlns:a16="http://schemas.microsoft.com/office/drawing/2014/main" id="{12065FDE-4887-3203-89DD-BE45EB40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18012" y="4800600"/>
            <a:ext cx="3198812" cy="17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927C3-627F-A229-2139-8A323EE79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FC31-7570-6660-B444-8CA2577D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Starting salary and opportunities for increasing salary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4BE-DE8F-B19D-B1F5-0C13FA7F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41" y="1676400"/>
            <a:ext cx="10387303" cy="4470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In Michigan, the starting salary for a teacher with a bachelor’s degree and no experience is </a:t>
            </a:r>
            <a:r>
              <a:rPr lang="en-US" sz="3600" dirty="0">
                <a:solidFill>
                  <a:srgbClr val="C00000"/>
                </a:solidFill>
              </a:rPr>
              <a:t>$46,660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This varies depending on the district where I work. 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Utica Community Schools’ starting salary is </a:t>
            </a:r>
            <a:r>
              <a:rPr lang="en-US" sz="3200" dirty="0">
                <a:solidFill>
                  <a:srgbClr val="C00000"/>
                </a:solidFill>
              </a:rPr>
              <a:t>$42,141.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Rochester Community Schools’ starting salary is </a:t>
            </a:r>
            <a:r>
              <a:rPr lang="en-US" sz="3200" dirty="0">
                <a:solidFill>
                  <a:srgbClr val="C00000"/>
                </a:solidFill>
              </a:rPr>
              <a:t>$41,828.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Warren Consolidated Schools’ starting salary is $</a:t>
            </a:r>
            <a:r>
              <a:rPr lang="en-US" sz="3200" dirty="0">
                <a:solidFill>
                  <a:srgbClr val="C00000"/>
                </a:solidFill>
              </a:rPr>
              <a:t>47,232.</a:t>
            </a:r>
          </a:p>
        </p:txBody>
      </p:sp>
      <p:pic>
        <p:nvPicPr>
          <p:cNvPr id="5" name="Picture 4" descr="A stack of coins with letters on them&#10;&#10;Description automatically generated">
            <a:extLst>
              <a:ext uri="{FF2B5EF4-FFF2-40B4-BE49-F238E27FC236}">
                <a16:creationId xmlns:a16="http://schemas.microsoft.com/office/drawing/2014/main" id="{3631B390-E128-C61B-18FD-A13FA09D4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1812" y="5192884"/>
            <a:ext cx="2438400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4C9CE-0A53-7B34-A1BF-E2DACCEC9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77C8-FB72-8E38-D39E-860DAF0B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Starting salary and opportunities for increasing salary </a:t>
            </a:r>
            <a:r>
              <a:rPr lang="en-US" sz="32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(continued)</a:t>
            </a:r>
            <a:endParaRPr lang="en-US" sz="4000" kern="100" dirty="0">
              <a:solidFill>
                <a:schemeClr val="accent2">
                  <a:lumMod val="50000"/>
                </a:schemeClr>
              </a:solidFill>
              <a:latin typeface="Sofia Pro" panose="020B00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24EA-D026-107C-5C20-676A1801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opportunity for growth if </a:t>
            </a:r>
          </a:p>
          <a:p>
            <a:pPr lvl="1"/>
            <a:r>
              <a:rPr lang="en-US" sz="2800" dirty="0"/>
              <a:t>I continue my education and get a Master’s degree, which will increase my salary.</a:t>
            </a:r>
          </a:p>
          <a:p>
            <a:pPr lvl="1"/>
            <a:r>
              <a:rPr lang="en-US" sz="2800" dirty="0"/>
              <a:t>I become an assistant principal or principal.</a:t>
            </a:r>
          </a:p>
          <a:p>
            <a:pPr lvl="1"/>
            <a:r>
              <a:rPr lang="en-US" sz="2800" dirty="0"/>
              <a:t>I become a coach of a sports team.</a:t>
            </a:r>
          </a:p>
          <a:p>
            <a:pPr lvl="1"/>
            <a:r>
              <a:rPr lang="en-US" sz="2800" dirty="0"/>
              <a:t>I work at summer school or have a summer job.</a:t>
            </a:r>
          </a:p>
        </p:txBody>
      </p:sp>
    </p:spTree>
    <p:extLst>
      <p:ext uri="{BB962C8B-B14F-4D97-AF65-F5344CB8AC3E}">
        <p14:creationId xmlns:p14="http://schemas.microsoft.com/office/powerpoint/2010/main" val="24369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94D49-DC2D-4E2B-8140-CF146E02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4D4B-506B-0518-2E57-83D0209B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A Teacher’s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A38C-D7C5-7B9C-6C0D-B842ABE4E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Teachers work during the school year, and a few days before school starts</a:t>
            </a:r>
          </a:p>
          <a:p>
            <a:r>
              <a:rPr lang="en-US" sz="2800" dirty="0"/>
              <a:t>Teachers do not work during school breaks, such as Thanksgiving, winter break, spring break, and summer break.</a:t>
            </a:r>
          </a:p>
          <a:p>
            <a:r>
              <a:rPr lang="en-US" sz="2800" dirty="0"/>
              <a:t>There are also some other days like Martin Luther King Jr Day, Memorial Day, and other federal holidays</a:t>
            </a:r>
          </a:p>
          <a:p>
            <a:r>
              <a:rPr lang="en-US" sz="2800" dirty="0"/>
              <a:t>Teachers usually do not work weekends.</a:t>
            </a:r>
          </a:p>
        </p:txBody>
      </p:sp>
      <p:pic>
        <p:nvPicPr>
          <p:cNvPr id="5" name="Picture 4" descr="A logo with text and sun and glasses&#10;&#10;Description automatically generated">
            <a:extLst>
              <a:ext uri="{FF2B5EF4-FFF2-40B4-BE49-F238E27FC236}">
                <a16:creationId xmlns:a16="http://schemas.microsoft.com/office/drawing/2014/main" id="{DE1F381F-477D-B747-4CAD-6F30A07D7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80612" y="223196"/>
            <a:ext cx="1447800" cy="1447800"/>
          </a:xfrm>
          <a:prstGeom prst="rect">
            <a:avLst/>
          </a:prstGeom>
        </p:spPr>
      </p:pic>
      <p:pic>
        <p:nvPicPr>
          <p:cNvPr id="7" name="Picture 6" descr="A blue background with white snowflakes&#10;&#10;Description automatically generated">
            <a:extLst>
              <a:ext uri="{FF2B5EF4-FFF2-40B4-BE49-F238E27FC236}">
                <a16:creationId xmlns:a16="http://schemas.microsoft.com/office/drawing/2014/main" id="{9A62C6F0-ADC0-8394-1BB2-9B40618FA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06434" y="526320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EA3D-8706-7BDF-851F-71A943FB6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E65E-ADC4-9C00-CC70-763DDFCD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40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Schedule for someone doing job </a:t>
            </a:r>
            <a:r>
              <a:rPr lang="en-US" sz="32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(continued)</a:t>
            </a:r>
            <a:r>
              <a:rPr lang="en-US" sz="4000" kern="100" dirty="0">
                <a:solidFill>
                  <a:schemeClr val="accent2">
                    <a:lumMod val="50000"/>
                  </a:schemeClr>
                </a:solidFill>
                <a:latin typeface="Sofia Pro" panose="020B00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4116-4096-E711-8565-0B2E2925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However, teachers do a lot of work outside of the school day</a:t>
            </a:r>
          </a:p>
          <a:p>
            <a:pPr lvl="1"/>
            <a:r>
              <a:rPr lang="en-US" sz="2800" dirty="0"/>
              <a:t>They grade papers.</a:t>
            </a:r>
          </a:p>
          <a:p>
            <a:pPr lvl="1"/>
            <a:r>
              <a:rPr lang="en-US" sz="2800" dirty="0"/>
              <a:t>They lesson plan.</a:t>
            </a:r>
          </a:p>
          <a:p>
            <a:pPr lvl="1"/>
            <a:r>
              <a:rPr lang="en-US" sz="2800" dirty="0"/>
              <a:t>They have meetings after school.</a:t>
            </a:r>
          </a:p>
          <a:p>
            <a:pPr lvl="1"/>
            <a:r>
              <a:rPr lang="en-US" sz="2800" dirty="0"/>
              <a:t>Sometimes they attend conferences and workshops in the summer.</a:t>
            </a:r>
          </a:p>
          <a:p>
            <a:pPr lvl="1"/>
            <a:r>
              <a:rPr lang="en-US" sz="2800" dirty="0"/>
              <a:t>Most of this time is unpaid.</a:t>
            </a:r>
          </a:p>
        </p:txBody>
      </p:sp>
    </p:spTree>
    <p:extLst>
      <p:ext uri="{BB962C8B-B14F-4D97-AF65-F5344CB8AC3E}">
        <p14:creationId xmlns:p14="http://schemas.microsoft.com/office/powerpoint/2010/main" val="13227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1079</Words>
  <Application>Microsoft Office PowerPoint</Application>
  <PresentationFormat>Custom</PresentationFormat>
  <Paragraphs>112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Welcome back to school presentation</vt:lpstr>
      <vt:lpstr>Career Exploration: Teaching</vt:lpstr>
      <vt:lpstr>Why I chose Teaching</vt:lpstr>
      <vt:lpstr>Agenda/Topics to Be Covered</vt:lpstr>
      <vt:lpstr>What does a Teacher do Day-to-day? </vt:lpstr>
      <vt:lpstr>Education or Certification needed to be a Teacher</vt:lpstr>
      <vt:lpstr>Starting salary and opportunities for increasing salary</vt:lpstr>
      <vt:lpstr>Starting salary and opportunities for increasing salary (continued)</vt:lpstr>
      <vt:lpstr>A Teacher’s Schedule</vt:lpstr>
      <vt:lpstr>Schedule for someone doing job (continued) </vt:lpstr>
      <vt:lpstr>Lifestyle that Teaching will Allow</vt:lpstr>
      <vt:lpstr>Budget overview</vt:lpstr>
      <vt:lpstr>Where I’d like to be a Teacher and why</vt:lpstr>
      <vt:lpstr>5 Year Plan to become a Teacher</vt:lpstr>
      <vt:lpstr>5 Year Plan to become a Teacher (continued)</vt:lpstr>
      <vt:lpstr>THANK YOU!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GRILLO, BETH</dc:creator>
  <cp:lastModifiedBy>GRILLO, BETH</cp:lastModifiedBy>
  <cp:revision>2</cp:revision>
  <dcterms:created xsi:type="dcterms:W3CDTF">2025-01-28T15:14:12Z</dcterms:created>
  <dcterms:modified xsi:type="dcterms:W3CDTF">2025-01-29T02:18:56Z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